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354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15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ich, Erin (ODGA)" userId="b0043b86-9926-4b5a-81b9-5e3f39fc1714" providerId="ADAL" clId="{6CF1E7CE-7901-41D2-B093-7B2FF6583AF4}"/>
    <pc:docChg chg="undo custSel modSld">
      <pc:chgData name="Klich, Erin (ODGA)" userId="b0043b86-9926-4b5a-81b9-5e3f39fc1714" providerId="ADAL" clId="{6CF1E7CE-7901-41D2-B093-7B2FF6583AF4}" dt="2025-06-17T18:11:48.634" v="31" actId="208"/>
      <pc:docMkLst>
        <pc:docMk/>
      </pc:docMkLst>
      <pc:sldChg chg="addSp modSp mod">
        <pc:chgData name="Klich, Erin (ODGA)" userId="b0043b86-9926-4b5a-81b9-5e3f39fc1714" providerId="ADAL" clId="{6CF1E7CE-7901-41D2-B093-7B2FF6583AF4}" dt="2025-06-17T18:11:48.634" v="31" actId="208"/>
        <pc:sldMkLst>
          <pc:docMk/>
          <pc:sldMk cId="0" sldId="256"/>
        </pc:sldMkLst>
        <pc:spChg chg="mod">
          <ac:chgData name="Klich, Erin (ODGA)" userId="b0043b86-9926-4b5a-81b9-5e3f39fc1714" providerId="ADAL" clId="{6CF1E7CE-7901-41D2-B093-7B2FF6583AF4}" dt="2025-06-17T18:10:55.086" v="28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Klich, Erin (ODGA)" userId="b0043b86-9926-4b5a-81b9-5e3f39fc1714" providerId="ADAL" clId="{6CF1E7CE-7901-41D2-B093-7B2FF6583AF4}" dt="2025-06-17T18:10:49.675" v="26" actId="34135"/>
          <ac:spMkLst>
            <pc:docMk/>
            <pc:sldMk cId="0" sldId="256"/>
            <ac:spMk id="4" creationId="{00000000-0000-0000-0000-000000000000}"/>
          </ac:spMkLst>
        </pc:spChg>
        <pc:spChg chg="mod">
          <ac:chgData name="Klich, Erin (ODGA)" userId="b0043b86-9926-4b5a-81b9-5e3f39fc1714" providerId="ADAL" clId="{6CF1E7CE-7901-41D2-B093-7B2FF6583AF4}" dt="2025-06-17T18:10:43.585" v="24" actId="34135"/>
          <ac:spMkLst>
            <pc:docMk/>
            <pc:sldMk cId="0" sldId="256"/>
            <ac:spMk id="5" creationId="{00000000-0000-0000-0000-000000000000}"/>
          </ac:spMkLst>
        </pc:spChg>
        <pc:spChg chg="mod">
          <ac:chgData name="Klich, Erin (ODGA)" userId="b0043b86-9926-4b5a-81b9-5e3f39fc1714" providerId="ADAL" clId="{6CF1E7CE-7901-41D2-B093-7B2FF6583AF4}" dt="2025-06-17T18:10:40.839" v="23" actId="34135"/>
          <ac:spMkLst>
            <pc:docMk/>
            <pc:sldMk cId="0" sldId="256"/>
            <ac:spMk id="7" creationId="{00000000-0000-0000-0000-000000000000}"/>
          </ac:spMkLst>
        </pc:spChg>
        <pc:spChg chg="mod">
          <ac:chgData name="Klich, Erin (ODGA)" userId="b0043b86-9926-4b5a-81b9-5e3f39fc1714" providerId="ADAL" clId="{6CF1E7CE-7901-41D2-B093-7B2FF6583AF4}" dt="2025-06-17T18:10:40.839" v="23" actId="34135"/>
          <ac:spMkLst>
            <pc:docMk/>
            <pc:sldMk cId="0" sldId="256"/>
            <ac:spMk id="8" creationId="{00000000-0000-0000-0000-000000000000}"/>
          </ac:spMkLst>
        </pc:spChg>
        <pc:spChg chg="ord">
          <ac:chgData name="Klich, Erin (ODGA)" userId="b0043b86-9926-4b5a-81b9-5e3f39fc1714" providerId="ADAL" clId="{6CF1E7CE-7901-41D2-B093-7B2FF6583AF4}" dt="2025-06-16T17:44:50.644" v="5" actId="13244"/>
          <ac:spMkLst>
            <pc:docMk/>
            <pc:sldMk cId="0" sldId="256"/>
            <ac:spMk id="9" creationId="{00000000-0000-0000-0000-000000000000}"/>
          </ac:spMkLst>
        </pc:spChg>
        <pc:spChg chg="mod">
          <ac:chgData name="Klich, Erin (ODGA)" userId="b0043b86-9926-4b5a-81b9-5e3f39fc1714" providerId="ADAL" clId="{6CF1E7CE-7901-41D2-B093-7B2FF6583AF4}" dt="2025-06-17T18:10:38.775" v="22" actId="34135"/>
          <ac:spMkLst>
            <pc:docMk/>
            <pc:sldMk cId="0" sldId="256"/>
            <ac:spMk id="10" creationId="{00000000-0000-0000-0000-000000000000}"/>
          </ac:spMkLst>
        </pc:spChg>
        <pc:spChg chg="mod ord">
          <ac:chgData name="Klich, Erin (ODGA)" userId="b0043b86-9926-4b5a-81b9-5e3f39fc1714" providerId="ADAL" clId="{6CF1E7CE-7901-41D2-B093-7B2FF6583AF4}" dt="2025-06-17T18:10:23.043" v="16" actId="34135"/>
          <ac:spMkLst>
            <pc:docMk/>
            <pc:sldMk cId="0" sldId="256"/>
            <ac:spMk id="11" creationId="{00000000-0000-0000-0000-000000000000}"/>
          </ac:spMkLst>
        </pc:spChg>
        <pc:spChg chg="mod ord">
          <ac:chgData name="Klich, Erin (ODGA)" userId="b0043b86-9926-4b5a-81b9-5e3f39fc1714" providerId="ADAL" clId="{6CF1E7CE-7901-41D2-B093-7B2FF6583AF4}" dt="2025-06-17T18:10:28.778" v="18" actId="20577"/>
          <ac:spMkLst>
            <pc:docMk/>
            <pc:sldMk cId="0" sldId="256"/>
            <ac:spMk id="12" creationId="{00000000-0000-0000-0000-000000000000}"/>
          </ac:spMkLst>
        </pc:spChg>
        <pc:spChg chg="mod ord">
          <ac:chgData name="Klich, Erin (ODGA)" userId="b0043b86-9926-4b5a-81b9-5e3f39fc1714" providerId="ADAL" clId="{6CF1E7CE-7901-41D2-B093-7B2FF6583AF4}" dt="2025-06-17T18:10:31.483" v="19" actId="34135"/>
          <ac:spMkLst>
            <pc:docMk/>
            <pc:sldMk cId="0" sldId="256"/>
            <ac:spMk id="13" creationId="{00000000-0000-0000-0000-000000000000}"/>
          </ac:spMkLst>
        </pc:spChg>
        <pc:spChg chg="ord">
          <ac:chgData name="Klich, Erin (ODGA)" userId="b0043b86-9926-4b5a-81b9-5e3f39fc1714" providerId="ADAL" clId="{6CF1E7CE-7901-41D2-B093-7B2FF6583AF4}" dt="2025-06-16T17:45:10.510" v="8" actId="13244"/>
          <ac:spMkLst>
            <pc:docMk/>
            <pc:sldMk cId="0" sldId="256"/>
            <ac:spMk id="14" creationId="{00000000-0000-0000-0000-000000000000}"/>
          </ac:spMkLst>
        </pc:spChg>
        <pc:spChg chg="mod">
          <ac:chgData name="Klich, Erin (ODGA)" userId="b0043b86-9926-4b5a-81b9-5e3f39fc1714" providerId="ADAL" clId="{6CF1E7CE-7901-41D2-B093-7B2FF6583AF4}" dt="2025-06-17T18:10:36.125" v="21" actId="34135"/>
          <ac:spMkLst>
            <pc:docMk/>
            <pc:sldMk cId="0" sldId="256"/>
            <ac:spMk id="15" creationId="{00000000-0000-0000-0000-000000000000}"/>
          </ac:spMkLst>
        </pc:spChg>
        <pc:spChg chg="mod ord">
          <ac:chgData name="Klich, Erin (ODGA)" userId="b0043b86-9926-4b5a-81b9-5e3f39fc1714" providerId="ADAL" clId="{6CF1E7CE-7901-41D2-B093-7B2FF6583AF4}" dt="2025-06-17T18:10:33.708" v="20" actId="34135"/>
          <ac:spMkLst>
            <pc:docMk/>
            <pc:sldMk cId="0" sldId="256"/>
            <ac:spMk id="16" creationId="{00000000-0000-0000-0000-000000000000}"/>
          </ac:spMkLst>
        </pc:spChg>
        <pc:spChg chg="ord">
          <ac:chgData name="Klich, Erin (ODGA)" userId="b0043b86-9926-4b5a-81b9-5e3f39fc1714" providerId="ADAL" clId="{6CF1E7CE-7901-41D2-B093-7B2FF6583AF4}" dt="2025-06-16T17:45:21.496" v="9" actId="13244"/>
          <ac:spMkLst>
            <pc:docMk/>
            <pc:sldMk cId="0" sldId="256"/>
            <ac:spMk id="17" creationId="{00000000-0000-0000-0000-000000000000}"/>
          </ac:spMkLst>
        </pc:spChg>
        <pc:spChg chg="add mod ord">
          <ac:chgData name="Klich, Erin (ODGA)" userId="b0043b86-9926-4b5a-81b9-5e3f39fc1714" providerId="ADAL" clId="{6CF1E7CE-7901-41D2-B093-7B2FF6583AF4}" dt="2025-06-17T18:11:48.634" v="31" actId="208"/>
          <ac:spMkLst>
            <pc:docMk/>
            <pc:sldMk cId="0" sldId="256"/>
            <ac:spMk id="18" creationId="{E329DD9A-CAA9-6FFE-3568-8E68EFF3C66E}"/>
          </ac:spMkLst>
        </pc:spChg>
        <pc:grpChg chg="mod ord">
          <ac:chgData name="Klich, Erin (ODGA)" userId="b0043b86-9926-4b5a-81b9-5e3f39fc1714" providerId="ADAL" clId="{6CF1E7CE-7901-41D2-B093-7B2FF6583AF4}" dt="2025-06-17T18:10:40.839" v="23" actId="34135"/>
          <ac:grpSpMkLst>
            <pc:docMk/>
            <pc:sldMk cId="0" sldId="256"/>
            <ac:grpSpMk id="6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7606A-3344-47DF-9ADC-57B098181FC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B0530-1E60-416E-AF3C-7D3D2B707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B0530-1E60-416E-AF3C-7D3D2B707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72F54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72F54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72F54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72F54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601450" y="0"/>
            <a:ext cx="590550" cy="6858000"/>
          </a:xfrm>
          <a:custGeom>
            <a:avLst/>
            <a:gdLst/>
            <a:ahLst/>
            <a:cxnLst/>
            <a:rect l="l" t="t" r="r" b="b"/>
            <a:pathLst>
              <a:path w="590550" h="6858000">
                <a:moveTo>
                  <a:pt x="590550" y="0"/>
                </a:moveTo>
                <a:lnTo>
                  <a:pt x="0" y="0"/>
                </a:lnTo>
                <a:lnTo>
                  <a:pt x="0" y="6858000"/>
                </a:lnTo>
                <a:lnTo>
                  <a:pt x="590550" y="6858000"/>
                </a:lnTo>
                <a:lnTo>
                  <a:pt x="590550" y="0"/>
                </a:lnTo>
                <a:close/>
              </a:path>
            </a:pathLst>
          </a:custGeom>
          <a:solidFill>
            <a:srgbClr val="609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6225" y="6134098"/>
            <a:ext cx="1343025" cy="6000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552" y="112649"/>
            <a:ext cx="621284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72F54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329DD9A-CAA9-6FFE-3568-8E68EFF3C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15824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Corbel"/>
                <a:cs typeface="Corbel"/>
              </a:rPr>
              <a:t>Agency</a:t>
            </a:r>
            <a:r>
              <a:rPr i="1" spc="-30" dirty="0">
                <a:latin typeface="Corbel"/>
                <a:cs typeface="Corbel"/>
              </a:rPr>
              <a:t> </a:t>
            </a:r>
            <a:r>
              <a:rPr dirty="0"/>
              <a:t>Data</a:t>
            </a:r>
            <a:r>
              <a:rPr spc="-105" dirty="0"/>
              <a:t> </a:t>
            </a:r>
            <a:r>
              <a:rPr dirty="0"/>
              <a:t>Strategy</a:t>
            </a:r>
            <a:r>
              <a:rPr spc="-65" dirty="0"/>
              <a:t> </a:t>
            </a:r>
            <a:r>
              <a:rPr spc="-20" dirty="0"/>
              <a:t>2024-2026</a:t>
            </a: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6225" y="781050"/>
            <a:ext cx="3952875" cy="733425"/>
          </a:xfrm>
          <a:prstGeom prst="rect">
            <a:avLst/>
          </a:prstGeom>
          <a:solidFill>
            <a:srgbClr val="DFEBE8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40"/>
              </a:spcBef>
            </a:pPr>
            <a:r>
              <a:rPr sz="1200" b="1" dirty="0">
                <a:solidFill>
                  <a:srgbClr val="48443C"/>
                </a:solidFill>
                <a:latin typeface="Century Gothic"/>
                <a:cs typeface="Century Gothic"/>
              </a:rPr>
              <a:t>Vision</a:t>
            </a:r>
            <a:r>
              <a:rPr sz="1200" b="1" spc="-5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48443C"/>
                </a:solidFill>
                <a:latin typeface="Century Gothic"/>
                <a:cs typeface="Century Gothic"/>
              </a:rPr>
              <a:t>Statement</a:t>
            </a:r>
            <a:endParaRPr sz="1200" dirty="0">
              <a:latin typeface="Century Gothic"/>
              <a:cs typeface="Century Gothic"/>
            </a:endParaRPr>
          </a:p>
          <a:p>
            <a:pPr marL="90805">
              <a:lnSpc>
                <a:spcPct val="100000"/>
              </a:lnSpc>
              <a:spcBef>
                <a:spcPts val="10"/>
              </a:spcBef>
            </a:pPr>
            <a:r>
              <a:rPr lang="en-US"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State</a:t>
            </a:r>
            <a:r>
              <a:rPr lang="en-US" sz="950" spc="4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where</a:t>
            </a:r>
            <a:r>
              <a:rPr lang="en-US" sz="950" spc="4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the</a:t>
            </a:r>
            <a:r>
              <a:rPr lang="en-US" sz="950" spc="4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organization</a:t>
            </a:r>
            <a:r>
              <a:rPr lang="en-US" sz="950" spc="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wants</a:t>
            </a:r>
            <a:r>
              <a:rPr lang="en-US" sz="950" spc="-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to</a:t>
            </a:r>
            <a:r>
              <a:rPr lang="en-US" sz="950" spc="4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go,</a:t>
            </a:r>
            <a:r>
              <a:rPr lang="en-US" sz="950" spc="3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what</a:t>
            </a:r>
            <a:r>
              <a:rPr lang="en-US" sz="950" spc="5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you</a:t>
            </a:r>
            <a:r>
              <a:rPr lang="en-US" sz="950" spc="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want</a:t>
            </a:r>
            <a:r>
              <a:rPr lang="en-US" sz="950" spc="5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spc="-25" dirty="0">
                <a:solidFill>
                  <a:srgbClr val="48443C"/>
                </a:solidFill>
                <a:latin typeface="Century Gothic"/>
                <a:cs typeface="Century Gothic"/>
              </a:rPr>
              <a:t>to</a:t>
            </a:r>
            <a:endParaRPr lang="en-US" sz="950" dirty="0">
              <a:latin typeface="Century Gothic"/>
              <a:cs typeface="Century Gothic"/>
            </a:endParaRPr>
          </a:p>
          <a:p>
            <a:pPr marL="90805">
              <a:lnSpc>
                <a:spcPct val="100000"/>
              </a:lnSpc>
              <a:spcBef>
                <a:spcPts val="65"/>
              </a:spcBef>
            </a:pPr>
            <a:r>
              <a:rPr sz="950" spc="-10" dirty="0">
                <a:solidFill>
                  <a:srgbClr val="48443C"/>
                </a:solidFill>
                <a:latin typeface="Century Gothic"/>
                <a:cs typeface="Century Gothic"/>
              </a:rPr>
              <a:t>accomplish.</a:t>
            </a:r>
            <a:endParaRPr sz="95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57700" y="781050"/>
            <a:ext cx="6534150" cy="733425"/>
          </a:xfrm>
          <a:prstGeom prst="rect">
            <a:avLst/>
          </a:prstGeom>
          <a:solidFill>
            <a:srgbClr val="DFEBE8"/>
          </a:solidFill>
        </p:spPr>
        <p:txBody>
          <a:bodyPr vert="horz" wrap="square" lIns="0" tIns="4318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40"/>
              </a:spcBef>
            </a:pPr>
            <a:r>
              <a:rPr sz="1200" b="1" dirty="0">
                <a:solidFill>
                  <a:srgbClr val="48443C"/>
                </a:solidFill>
                <a:latin typeface="Century Gothic"/>
                <a:cs typeface="Century Gothic"/>
              </a:rPr>
              <a:t>Statement</a:t>
            </a:r>
            <a:r>
              <a:rPr sz="1200" b="1" spc="-2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48443C"/>
                </a:solidFill>
                <a:latin typeface="Century Gothic"/>
                <a:cs typeface="Century Gothic"/>
              </a:rPr>
              <a:t>of</a:t>
            </a:r>
            <a:r>
              <a:rPr sz="1200" b="1" spc="-6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48443C"/>
                </a:solidFill>
                <a:latin typeface="Century Gothic"/>
                <a:cs typeface="Century Gothic"/>
              </a:rPr>
              <a:t>Strategy</a:t>
            </a:r>
            <a:endParaRPr sz="1200" dirty="0">
              <a:latin typeface="Century Gothic"/>
              <a:cs typeface="Century Gothic"/>
            </a:endParaRPr>
          </a:p>
          <a:p>
            <a:pPr marL="96520">
              <a:lnSpc>
                <a:spcPct val="100000"/>
              </a:lnSpc>
              <a:spcBef>
                <a:spcPts val="10"/>
              </a:spcBef>
            </a:pP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Develop</a:t>
            </a:r>
            <a:r>
              <a:rPr sz="950" spc="3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a</a:t>
            </a:r>
            <a:r>
              <a:rPr sz="950" spc="3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concise</a:t>
            </a:r>
            <a:r>
              <a:rPr sz="950" spc="7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statement</a:t>
            </a:r>
            <a:r>
              <a:rPr sz="95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to</a:t>
            </a:r>
            <a:r>
              <a:rPr sz="950" spc="-1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summarize</a:t>
            </a:r>
            <a:r>
              <a:rPr sz="950" spc="-7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the</a:t>
            </a:r>
            <a:r>
              <a:rPr sz="95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essence</a:t>
            </a:r>
            <a:r>
              <a:rPr sz="950" spc="21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of the</a:t>
            </a:r>
            <a:r>
              <a:rPr sz="95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plan,</a:t>
            </a:r>
            <a:r>
              <a:rPr sz="950" spc="-1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the</a:t>
            </a:r>
            <a:r>
              <a:rPr sz="950" spc="-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target</a:t>
            </a:r>
            <a:r>
              <a:rPr sz="950" spc="7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state</a:t>
            </a:r>
            <a:r>
              <a:rPr sz="950" spc="-7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20" dirty="0">
                <a:solidFill>
                  <a:srgbClr val="48443C"/>
                </a:solidFill>
                <a:latin typeface="Century Gothic"/>
                <a:cs typeface="Century Gothic"/>
              </a:rPr>
              <a:t>and</a:t>
            </a:r>
            <a:r>
              <a:rPr sz="950" spc="11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48443C"/>
                </a:solidFill>
                <a:latin typeface="Century Gothic"/>
                <a:cs typeface="Century Gothic"/>
              </a:rPr>
              <a:t>required</a:t>
            </a:r>
            <a:endParaRPr sz="950" dirty="0">
              <a:latin typeface="Century Gothic"/>
              <a:cs typeface="Century Gothic"/>
            </a:endParaRPr>
          </a:p>
          <a:p>
            <a:pPr marL="96520">
              <a:lnSpc>
                <a:spcPct val="100000"/>
              </a:lnSpc>
              <a:spcBef>
                <a:spcPts val="65"/>
              </a:spcBef>
            </a:pPr>
            <a:r>
              <a:rPr sz="950" spc="-10" dirty="0">
                <a:solidFill>
                  <a:srgbClr val="48443C"/>
                </a:solidFill>
                <a:latin typeface="Century Gothic"/>
                <a:cs typeface="Century Gothic"/>
              </a:rPr>
              <a:t>initiatives.</a:t>
            </a:r>
            <a:endParaRPr sz="95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6225" y="1733550"/>
            <a:ext cx="2200275" cy="34290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</a:pPr>
            <a:r>
              <a:rPr sz="1550" dirty="0">
                <a:solidFill>
                  <a:srgbClr val="48443C"/>
                </a:solidFill>
                <a:latin typeface="Century Gothic"/>
                <a:cs typeface="Century Gothic"/>
              </a:rPr>
              <a:t>Current</a:t>
            </a:r>
            <a:r>
              <a:rPr sz="1550" spc="15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1550" spc="-20" dirty="0">
                <a:solidFill>
                  <a:srgbClr val="48443C"/>
                </a:solidFill>
                <a:latin typeface="Century Gothic"/>
                <a:cs typeface="Century Gothic"/>
              </a:rPr>
              <a:t>State</a:t>
            </a:r>
            <a:endParaRPr sz="1550" dirty="0">
              <a:latin typeface="Century Gothic"/>
              <a:cs typeface="Century Gothic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6225" y="2190750"/>
            <a:ext cx="2276475" cy="3943350"/>
          </a:xfrm>
          <a:custGeom>
            <a:avLst/>
            <a:gdLst/>
            <a:ahLst/>
            <a:cxnLst/>
            <a:rect l="l" t="t" r="r" b="b"/>
            <a:pathLst>
              <a:path w="2276475" h="3943350">
                <a:moveTo>
                  <a:pt x="2276475" y="0"/>
                </a:moveTo>
                <a:lnTo>
                  <a:pt x="0" y="0"/>
                </a:lnTo>
                <a:lnTo>
                  <a:pt x="0" y="3943350"/>
                </a:lnTo>
                <a:lnTo>
                  <a:pt x="2276475" y="3943350"/>
                </a:lnTo>
                <a:lnTo>
                  <a:pt x="22764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4965" y="2227516"/>
            <a:ext cx="2056130" cy="3276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950" dirty="0">
                <a:solidFill>
                  <a:srgbClr val="48443C"/>
                </a:solidFill>
                <a:latin typeface="Century Gothic"/>
                <a:cs typeface="Century Gothic"/>
              </a:rPr>
              <a:t>4</a:t>
            </a:r>
            <a:r>
              <a:rPr lang="en-US" sz="950" spc="8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dirty="0">
                <a:solidFill>
                  <a:srgbClr val="48443C"/>
                </a:solidFill>
                <a:latin typeface="Century Gothic"/>
                <a:cs typeface="Century Gothic"/>
              </a:rPr>
              <a:t>to</a:t>
            </a:r>
            <a:r>
              <a:rPr lang="en-US" sz="950" spc="5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dirty="0">
                <a:solidFill>
                  <a:srgbClr val="48443C"/>
                </a:solidFill>
                <a:latin typeface="Century Gothic"/>
                <a:cs typeface="Century Gothic"/>
              </a:rPr>
              <a:t>7</a:t>
            </a:r>
            <a:r>
              <a:rPr lang="en-US" sz="950" spc="8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dirty="0">
                <a:solidFill>
                  <a:srgbClr val="48443C"/>
                </a:solidFill>
                <a:latin typeface="Century Gothic"/>
                <a:cs typeface="Century Gothic"/>
              </a:rPr>
              <a:t>key</a:t>
            </a:r>
            <a:r>
              <a:rPr lang="en-US" sz="950" spc="10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dirty="0">
                <a:solidFill>
                  <a:srgbClr val="48443C"/>
                </a:solidFill>
                <a:latin typeface="Century Gothic"/>
                <a:cs typeface="Century Gothic"/>
              </a:rPr>
              <a:t>metrics</a:t>
            </a:r>
            <a:r>
              <a:rPr lang="en-US" sz="950" spc="9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dirty="0">
                <a:solidFill>
                  <a:srgbClr val="48443C"/>
                </a:solidFill>
                <a:latin typeface="Century Gothic"/>
                <a:cs typeface="Century Gothic"/>
              </a:rPr>
              <a:t>describing</a:t>
            </a:r>
            <a:r>
              <a:rPr lang="en-US" sz="950" spc="21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lang="en-US" sz="950" spc="-20" dirty="0">
                <a:solidFill>
                  <a:srgbClr val="48443C"/>
                </a:solidFill>
                <a:latin typeface="Century Gothic"/>
                <a:cs typeface="Century Gothic"/>
              </a:rPr>
              <a:t>your</a:t>
            </a:r>
            <a:endParaRPr lang="en-US" sz="95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950" dirty="0">
                <a:solidFill>
                  <a:srgbClr val="48443C"/>
                </a:solidFill>
                <a:latin typeface="Century Gothic"/>
                <a:cs typeface="Century Gothic"/>
              </a:rPr>
              <a:t>current</a:t>
            </a:r>
            <a:r>
              <a:rPr sz="950" spc="18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48443C"/>
                </a:solidFill>
                <a:latin typeface="Century Gothic"/>
                <a:cs typeface="Century Gothic"/>
              </a:rPr>
              <a:t>state</a:t>
            </a:r>
            <a:endParaRPr sz="950" dirty="0">
              <a:latin typeface="Century Gothic"/>
              <a:cs typeface="Century Gothic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617851" y="1732026"/>
            <a:ext cx="6003925" cy="355600"/>
            <a:chOff x="2617851" y="1732026"/>
            <a:chExt cx="6003925" cy="35560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24201" y="1738376"/>
              <a:ext cx="5991225" cy="342900"/>
            </a:xfrm>
            <a:custGeom>
              <a:avLst/>
              <a:gdLst/>
              <a:ahLst/>
              <a:cxnLst/>
              <a:rect l="l" t="t" r="r" b="b"/>
              <a:pathLst>
                <a:path w="5991225" h="342900">
                  <a:moveTo>
                    <a:pt x="5819775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5819775" y="342900"/>
                  </a:lnTo>
                  <a:lnTo>
                    <a:pt x="5991225" y="171450"/>
                  </a:lnTo>
                  <a:lnTo>
                    <a:pt x="5819775" y="0"/>
                  </a:lnTo>
                  <a:close/>
                </a:path>
              </a:pathLst>
            </a:custGeom>
            <a:solidFill>
              <a:srgbClr val="6099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24201" y="1738376"/>
              <a:ext cx="5991225" cy="342900"/>
            </a:xfrm>
            <a:custGeom>
              <a:avLst/>
              <a:gdLst/>
              <a:ahLst/>
              <a:cxnLst/>
              <a:rect l="l" t="t" r="r" b="b"/>
              <a:pathLst>
                <a:path w="5991225" h="342900">
                  <a:moveTo>
                    <a:pt x="0" y="0"/>
                  </a:moveTo>
                  <a:lnTo>
                    <a:pt x="5819775" y="0"/>
                  </a:lnTo>
                  <a:lnTo>
                    <a:pt x="5991225" y="171450"/>
                  </a:lnTo>
                  <a:lnTo>
                    <a:pt x="5819775" y="342900"/>
                  </a:lnTo>
                  <a:lnTo>
                    <a:pt x="0" y="3429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3D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25109" y="1755838"/>
            <a:ext cx="496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Plan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19375" y="2190750"/>
            <a:ext cx="5991225" cy="2676525"/>
          </a:xfrm>
          <a:custGeom>
            <a:avLst/>
            <a:gdLst/>
            <a:ahLst/>
            <a:cxnLst/>
            <a:rect l="l" t="t" r="r" b="b"/>
            <a:pathLst>
              <a:path w="5991225" h="2676525">
                <a:moveTo>
                  <a:pt x="5991225" y="0"/>
                </a:moveTo>
                <a:lnTo>
                  <a:pt x="0" y="0"/>
                </a:lnTo>
                <a:lnTo>
                  <a:pt x="0" y="2676525"/>
                </a:lnTo>
                <a:lnTo>
                  <a:pt x="5991225" y="2676525"/>
                </a:lnTo>
                <a:lnTo>
                  <a:pt x="599122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03195" y="2227516"/>
            <a:ext cx="348424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4</a:t>
            </a:r>
            <a:r>
              <a:rPr sz="950" spc="5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to</a:t>
            </a:r>
            <a:r>
              <a:rPr sz="950" spc="3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7</a:t>
            </a:r>
            <a:r>
              <a:rPr sz="950" spc="5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initiatives</a:t>
            </a:r>
            <a:r>
              <a:rPr sz="950" spc="-1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required</a:t>
            </a:r>
            <a:r>
              <a:rPr sz="950" spc="8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to</a:t>
            </a:r>
            <a:r>
              <a:rPr sz="950" spc="3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achieve</a:t>
            </a:r>
            <a:r>
              <a:rPr sz="950" spc="12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the</a:t>
            </a:r>
            <a:r>
              <a:rPr sz="950" spc="3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target</a:t>
            </a:r>
            <a:r>
              <a:rPr sz="950" spc="4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end</a:t>
            </a:r>
            <a:r>
              <a:rPr sz="950" spc="16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48443C"/>
                </a:solidFill>
                <a:latin typeface="Century Gothic"/>
                <a:cs typeface="Century Gothic"/>
              </a:rPr>
              <a:t>state</a:t>
            </a:r>
            <a:endParaRPr sz="950" dirty="0">
              <a:latin typeface="Century Gothic"/>
              <a:cs typeface="Century Gothic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19375" y="4991100"/>
            <a:ext cx="5991225" cy="1133475"/>
          </a:xfrm>
          <a:custGeom>
            <a:avLst/>
            <a:gdLst/>
            <a:ahLst/>
            <a:cxnLst/>
            <a:rect l="l" t="t" r="r" b="b"/>
            <a:pathLst>
              <a:path w="5991225" h="1133475">
                <a:moveTo>
                  <a:pt x="5991225" y="0"/>
                </a:moveTo>
                <a:lnTo>
                  <a:pt x="0" y="0"/>
                </a:lnTo>
                <a:lnTo>
                  <a:pt x="0" y="1133475"/>
                </a:lnTo>
                <a:lnTo>
                  <a:pt x="5991225" y="1133475"/>
                </a:lnTo>
                <a:lnTo>
                  <a:pt x="599122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03195" y="5028565"/>
            <a:ext cx="3688079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4</a:t>
            </a:r>
            <a:r>
              <a:rPr sz="950" spc="6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to</a:t>
            </a:r>
            <a:r>
              <a:rPr sz="950" spc="3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7</a:t>
            </a:r>
            <a:r>
              <a:rPr sz="950" spc="7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assumptions</a:t>
            </a:r>
            <a:r>
              <a:rPr sz="950" spc="-1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that</a:t>
            </a:r>
            <a:r>
              <a:rPr sz="950" spc="5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must</a:t>
            </a:r>
            <a:r>
              <a:rPr sz="950" spc="4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be</a:t>
            </a:r>
            <a:r>
              <a:rPr sz="950" spc="4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true</a:t>
            </a:r>
            <a:r>
              <a:rPr sz="950" spc="4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for</a:t>
            </a:r>
            <a:r>
              <a:rPr sz="950" spc="9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the</a:t>
            </a:r>
            <a:r>
              <a:rPr sz="950" spc="4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plan</a:t>
            </a:r>
            <a:r>
              <a:rPr sz="950" spc="9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48443C"/>
                </a:solidFill>
                <a:latin typeface="Century Gothic"/>
                <a:cs typeface="Century Gothic"/>
              </a:rPr>
              <a:t>to</a:t>
            </a:r>
            <a:r>
              <a:rPr sz="950" spc="4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48443C"/>
                </a:solidFill>
                <a:latin typeface="Century Gothic"/>
                <a:cs typeface="Century Gothic"/>
              </a:rPr>
              <a:t>succeed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24900" y="1733550"/>
            <a:ext cx="2266950" cy="342900"/>
          </a:xfrm>
          <a:prstGeom prst="rect">
            <a:avLst/>
          </a:prstGeom>
          <a:solidFill>
            <a:srgbClr val="075A83"/>
          </a:solidFill>
        </p:spPr>
        <p:txBody>
          <a:bodyPr vert="horz" wrap="square" lIns="0" tIns="52069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409"/>
              </a:spcBef>
            </a:pPr>
            <a:r>
              <a:rPr sz="1550" b="1" dirty="0">
                <a:solidFill>
                  <a:srgbClr val="FFFFFF"/>
                </a:solidFill>
                <a:latin typeface="Century Gothic"/>
                <a:cs typeface="Century Gothic"/>
              </a:rPr>
              <a:t>Future</a:t>
            </a:r>
            <a:r>
              <a:rPr sz="1550" b="1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5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State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15375" y="2190750"/>
            <a:ext cx="2276475" cy="394335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270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415"/>
              </a:spcBef>
            </a:pPr>
            <a:r>
              <a:rPr sz="950" dirty="0">
                <a:solidFill>
                  <a:srgbClr val="48443C"/>
                </a:solidFill>
                <a:latin typeface="Century Gothic"/>
                <a:cs typeface="Century Gothic"/>
              </a:rPr>
              <a:t>4</a:t>
            </a:r>
            <a:r>
              <a:rPr sz="950" spc="7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48443C"/>
                </a:solidFill>
                <a:latin typeface="Century Gothic"/>
                <a:cs typeface="Century Gothic"/>
              </a:rPr>
              <a:t>to</a:t>
            </a:r>
            <a:r>
              <a:rPr sz="950" spc="4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48443C"/>
                </a:solidFill>
                <a:latin typeface="Century Gothic"/>
                <a:cs typeface="Century Gothic"/>
              </a:rPr>
              <a:t>7</a:t>
            </a:r>
            <a:r>
              <a:rPr sz="950" spc="7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48443C"/>
                </a:solidFill>
                <a:latin typeface="Century Gothic"/>
                <a:cs typeface="Century Gothic"/>
              </a:rPr>
              <a:t>key</a:t>
            </a:r>
            <a:r>
              <a:rPr sz="950" spc="95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48443C"/>
                </a:solidFill>
                <a:latin typeface="Century Gothic"/>
                <a:cs typeface="Century Gothic"/>
              </a:rPr>
              <a:t>metrics</a:t>
            </a:r>
            <a:r>
              <a:rPr sz="950" spc="9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48443C"/>
                </a:solidFill>
                <a:latin typeface="Century Gothic"/>
                <a:cs typeface="Century Gothic"/>
              </a:rPr>
              <a:t>describing</a:t>
            </a:r>
            <a:r>
              <a:rPr sz="950" spc="20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48443C"/>
                </a:solidFill>
                <a:latin typeface="Century Gothic"/>
                <a:cs typeface="Century Gothic"/>
              </a:rPr>
              <a:t>your</a:t>
            </a:r>
            <a:endParaRPr sz="950">
              <a:latin typeface="Century Gothic"/>
              <a:cs typeface="Century Gothic"/>
            </a:endParaRPr>
          </a:p>
          <a:p>
            <a:pPr marL="98425">
              <a:lnSpc>
                <a:spcPct val="100000"/>
              </a:lnSpc>
              <a:spcBef>
                <a:spcPts val="65"/>
              </a:spcBef>
            </a:pPr>
            <a:r>
              <a:rPr sz="950" dirty="0">
                <a:solidFill>
                  <a:srgbClr val="48443C"/>
                </a:solidFill>
                <a:latin typeface="Century Gothic"/>
                <a:cs typeface="Century Gothic"/>
              </a:rPr>
              <a:t>target</a:t>
            </a:r>
            <a:r>
              <a:rPr sz="950" spc="90" dirty="0">
                <a:solidFill>
                  <a:srgbClr val="48443C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48443C"/>
                </a:solidFill>
                <a:latin typeface="Century Gothic"/>
                <a:cs typeface="Century Gothic"/>
              </a:rPr>
              <a:t>state</a:t>
            </a:r>
            <a:endParaRPr sz="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90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Calibri</vt:lpstr>
      <vt:lpstr>Century Gothic</vt:lpstr>
      <vt:lpstr>Corbel</vt:lpstr>
      <vt:lpstr>Office Theme</vt:lpstr>
      <vt:lpstr>Agency Data Strategy 2024-2026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Klich, Erin (ODGA)</cp:lastModifiedBy>
  <cp:revision>1</cp:revision>
  <dcterms:created xsi:type="dcterms:W3CDTF">2025-06-16T17:42:32Z</dcterms:created>
  <dcterms:modified xsi:type="dcterms:W3CDTF">2025-06-17T18:11:52Z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2024-03-06T00:00:00Z</vt:filetime>
  </property>
  <property fmtid="{D5CDD505-2E9C-101B-9397-08002B2CF9AE}" pid="3" name="LastSaved">
    <vt:filetime>2025-06-16T00:00:00Z</vt:filetime>
  </property>
</Properties>
</file>